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7" r:id="rId1"/>
  </p:sldMasterIdLst>
  <p:notesMasterIdLst>
    <p:notesMasterId r:id="rId20"/>
  </p:notesMasterIdLst>
  <p:handoutMasterIdLst>
    <p:handoutMasterId r:id="rId21"/>
  </p:handoutMasterIdLst>
  <p:sldIdLst>
    <p:sldId id="256" r:id="rId2"/>
    <p:sldId id="257" r:id="rId3"/>
    <p:sldId id="263" r:id="rId4"/>
    <p:sldId id="260"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7E376-C726-4FDA-8937-5051EEC5AD89}" v="1959" dt="2021-11-23T23:35:26.082"/>
    <p1510:client id="{8CC0F9CD-CC60-4CB5-AD2F-CB155D97CCDB}" v="1260" dt="2021-11-24T04:58:59.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8D0C5EB-6B41-47DC-B924-B2159B9C60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52A087C-1643-40C1-A83A-EE26148D63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AF47-F48D-4067-843F-48D8BB220E92}" type="datetimeFigureOut">
              <a:rPr lang="es-ES" smtClean="0"/>
              <a:t>23/11/2021</a:t>
            </a:fld>
            <a:endParaRPr lang="es-ES"/>
          </a:p>
        </p:txBody>
      </p:sp>
      <p:sp>
        <p:nvSpPr>
          <p:cNvPr id="4" name="Marcador de pie de página 3">
            <a:extLst>
              <a:ext uri="{FF2B5EF4-FFF2-40B4-BE49-F238E27FC236}">
                <a16:creationId xmlns:a16="http://schemas.microsoft.com/office/drawing/2014/main" id="{1CA3E7F3-0CF1-47F7-B085-8558E1303F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2851D32-AF99-4EED-9400-99B55C45AF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433A29-59F8-4DC4-BF10-4B9C931A0E4A}" type="slidenum">
              <a:rPr lang="es-ES" smtClean="0"/>
              <a:t>‹#›</a:t>
            </a:fld>
            <a:endParaRPr lang="es-ES"/>
          </a:p>
        </p:txBody>
      </p:sp>
    </p:spTree>
    <p:extLst>
      <p:ext uri="{BB962C8B-B14F-4D97-AF65-F5344CB8AC3E}">
        <p14:creationId xmlns:p14="http://schemas.microsoft.com/office/powerpoint/2010/main" val="29725245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23:56:49.98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38365 1031 16383 0 0,'0'-5'0'0'0,"4"0"0"0"0,2-5 0 0 0,-1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23T23:56:49.9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38391 953 16383 0 0,'4'0'0'0'0,"2"0"0"0"0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B145D-EE22-4112-A65A-BE293B6CB5E7}" type="datetimeFigureOut">
              <a:rPr lang="es-ES" noProof="0" smtClean="0"/>
              <a:t>23/11/2021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42201-8C29-47FE-B541-CEEAF3167012}" type="slidenum">
              <a:rPr lang="es-ES" noProof="0" smtClean="0"/>
              <a:t>‹#›</a:t>
            </a:fld>
            <a:endParaRPr lang="es-ES" noProof="0"/>
          </a:p>
        </p:txBody>
      </p:sp>
    </p:spTree>
    <p:extLst>
      <p:ext uri="{BB962C8B-B14F-4D97-AF65-F5344CB8AC3E}">
        <p14:creationId xmlns:p14="http://schemas.microsoft.com/office/powerpoint/2010/main" val="19487642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01828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4771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06581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6908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85391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7896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9067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07210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84470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96881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87598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77461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0187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0775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8366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11/23/2021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0191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29783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11/23/2021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239391372"/>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customXml" Target="../ink/ink1.xml"/><Relationship Id="rId7"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customXml" Target="../ink/ink2.xml"/><Relationship Id="rId4" Type="http://schemas.openxmlformats.org/officeDocument/2006/relationships/image" Target="../media/image9.png"/><Relationship Id="rId9"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652707" y="1333500"/>
            <a:ext cx="6240580" cy="4191000"/>
          </a:xfrm>
        </p:spPr>
        <p:txBody>
          <a:bodyPr rtlCol="0" anchor="ctr">
            <a:normAutofit/>
          </a:bodyPr>
          <a:lstStyle/>
          <a:p>
            <a:pPr>
              <a:lnSpc>
                <a:spcPct val="90000"/>
              </a:lnSpc>
            </a:pPr>
            <a:r>
              <a:rPr lang="en-US" sz="4500" b="1">
                <a:effectLst>
                  <a:glow rad="38100">
                    <a:prstClr val="black">
                      <a:lumMod val="65000"/>
                      <a:lumOff val="35000"/>
                      <a:alpha val="50000"/>
                    </a:prstClr>
                  </a:glow>
                  <a:outerShdw blurRad="28575" dist="31750" dir="13200000" algn="tl" rotWithShape="0">
                    <a:srgbClr val="000000">
                      <a:alpha val="25000"/>
                    </a:srgbClr>
                  </a:outerShdw>
                </a:effectLst>
              </a:rPr>
              <a:t>PROYECTO</a:t>
            </a:r>
            <a:r>
              <a:rPr lang="en-US" sz="4500">
                <a:effectLst>
                  <a:glow rad="38100">
                    <a:prstClr val="black">
                      <a:lumMod val="65000"/>
                      <a:lumOff val="35000"/>
                      <a:alpha val="50000"/>
                    </a:prstClr>
                  </a:glow>
                  <a:outerShdw blurRad="28575" dist="31750" dir="13200000" algn="tl" rotWithShape="0">
                    <a:srgbClr val="000000">
                      <a:alpha val="25000"/>
                    </a:srgbClr>
                  </a:outerShdw>
                </a:effectLst>
              </a:rPr>
              <a:t> </a:t>
            </a:r>
            <a:r>
              <a:rPr lang="en-US" sz="4500" b="1">
                <a:effectLst>
                  <a:glow rad="38100">
                    <a:prstClr val="black">
                      <a:lumMod val="65000"/>
                      <a:lumOff val="35000"/>
                      <a:alpha val="50000"/>
                    </a:prstClr>
                  </a:glow>
                  <a:outerShdw blurRad="28575" dist="31750" dir="13200000" algn="tl" rotWithShape="0">
                    <a:srgbClr val="000000">
                      <a:alpha val="25000"/>
                    </a:srgbClr>
                  </a:outerShdw>
                </a:effectLst>
              </a:rPr>
              <a:t>ANNUAL </a:t>
            </a:r>
            <a:br>
              <a:rPr lang="en-US" sz="4500" b="1">
                <a:effectLst>
                  <a:glow rad="38100">
                    <a:prstClr val="black">
                      <a:lumMod val="65000"/>
                      <a:lumOff val="35000"/>
                      <a:alpha val="50000"/>
                    </a:prstClr>
                  </a:glow>
                  <a:outerShdw blurRad="28575" dist="31750" dir="13200000" algn="tl" rotWithShape="0">
                    <a:srgbClr val="000000">
                      <a:alpha val="25000"/>
                    </a:srgbClr>
                  </a:outerShdw>
                </a:effectLst>
              </a:rPr>
            </a:br>
            <a:r>
              <a:rPr lang="en-US" sz="4500" b="1">
                <a:effectLst>
                  <a:glow rad="38100">
                    <a:prstClr val="black">
                      <a:lumMod val="65000"/>
                      <a:lumOff val="35000"/>
                      <a:alpha val="50000"/>
                    </a:prstClr>
                  </a:glow>
                  <a:outerShdw blurRad="28575" dist="31750" dir="13200000" algn="tl" rotWithShape="0">
                    <a:srgbClr val="000000">
                      <a:alpha val="25000"/>
                    </a:srgbClr>
                  </a:outerShdw>
                </a:effectLst>
              </a:rPr>
              <a:t>PROGRAMACIÓN ESTÁTICA</a:t>
            </a:r>
            <a:br>
              <a:rPr lang="en-US" sz="4500" b="1">
                <a:effectLst>
                  <a:glow rad="38100">
                    <a:prstClr val="black">
                      <a:lumMod val="65000"/>
                      <a:lumOff val="35000"/>
                      <a:alpha val="50000"/>
                    </a:prstClr>
                  </a:glow>
                  <a:outerShdw blurRad="28575" dist="31750" dir="13200000" algn="tl" rotWithShape="0">
                    <a:srgbClr val="000000">
                      <a:alpha val="25000"/>
                    </a:srgbClr>
                  </a:outerShdw>
                </a:effectLst>
              </a:rPr>
            </a:br>
            <a:r>
              <a:rPr lang="en-US" sz="4500" b="1">
                <a:effectLst>
                  <a:glow rad="38100">
                    <a:prstClr val="black">
                      <a:lumMod val="65000"/>
                      <a:lumOff val="35000"/>
                      <a:alpha val="50000"/>
                    </a:prstClr>
                  </a:glow>
                  <a:outerShdw blurRad="28575" dist="31750" dir="13200000" algn="tl" rotWithShape="0">
                    <a:srgbClr val="000000">
                      <a:alpha val="25000"/>
                    </a:srgbClr>
                  </a:outerShdw>
                </a:effectLst>
              </a:rPr>
              <a:t>Y LABORATORIO WEB</a:t>
            </a:r>
            <a:endParaRPr lang="en-US" sz="4500"/>
          </a:p>
        </p:txBody>
      </p:sp>
      <p:sp>
        <p:nvSpPr>
          <p:cNvPr id="3" name="Subtítulo 2"/>
          <p:cNvSpPr>
            <a:spLocks noGrp="1"/>
          </p:cNvSpPr>
          <p:nvPr>
            <p:ph type="subTitle" idx="1"/>
          </p:nvPr>
        </p:nvSpPr>
        <p:spPr>
          <a:xfrm>
            <a:off x="1154955" y="1333500"/>
            <a:ext cx="2914380" cy="4191000"/>
          </a:xfrm>
        </p:spPr>
        <p:txBody>
          <a:bodyPr vert="horz" lIns="91440" tIns="45720" rIns="91440" bIns="45720" rtlCol="0" anchor="ctr">
            <a:normAutofit/>
          </a:bodyPr>
          <a:lstStyle/>
          <a:p>
            <a:pPr algn="r"/>
            <a:endPar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algn="r"/>
            <a:r>
              <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PÁGINA WEB: </a:t>
            </a: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MERCADO CRISTIAN</a:t>
            </a:r>
            <a:br>
              <a:rPr lang="en-US" b="1" dirty="0">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br>
            <a:r>
              <a:rPr lang="en-US" b="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Balsa las perlas</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4" name="TextBox 3">
            <a:extLst>
              <a:ext uri="{FF2B5EF4-FFF2-40B4-BE49-F238E27FC236}">
                <a16:creationId xmlns:a16="http://schemas.microsoft.com/office/drawing/2014/main" id="{7E916B45-699E-4CDB-83D9-34C0277EB638}"/>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5" name="TextBox 4">
            <a:extLst>
              <a:ext uri="{FF2B5EF4-FFF2-40B4-BE49-F238E27FC236}">
                <a16:creationId xmlns:a16="http://schemas.microsoft.com/office/drawing/2014/main" id="{98B55DC8-E6EC-44AD-83A9-257C26EB0587}"/>
              </a:ext>
            </a:extLst>
          </p:cNvPr>
          <p:cNvSpPr txBox="1"/>
          <p:nvPr/>
        </p:nvSpPr>
        <p:spPr>
          <a:xfrm>
            <a:off x="93299" y="6492262"/>
            <a:ext cx="59656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Daniel Chavez, David </a:t>
            </a:r>
            <a:r>
              <a:rPr lang="en-US"/>
              <a:t>Cappelluti 5to 1ra EPET20</a:t>
            </a:r>
          </a:p>
        </p:txBody>
      </p:sp>
    </p:spTree>
    <p:extLst>
      <p:ext uri="{BB962C8B-B14F-4D97-AF65-F5344CB8AC3E}">
        <p14:creationId xmlns:p14="http://schemas.microsoft.com/office/powerpoint/2010/main" val="297922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B2E4D7A-E5BC-4C5E-9026-2008A959DA6A}"/>
              </a:ext>
            </a:extLst>
          </p:cNvPr>
          <p:cNvPicPr>
            <a:picLocks noChangeAspect="1"/>
          </p:cNvPicPr>
          <p:nvPr/>
        </p:nvPicPr>
        <p:blipFill>
          <a:blip r:embed="rId2"/>
          <a:stretch>
            <a:fillRect/>
          </a:stretch>
        </p:blipFill>
        <p:spPr>
          <a:xfrm>
            <a:off x="0" y="-28575"/>
            <a:ext cx="12163425" cy="6858000"/>
          </a:xfrm>
          <a:prstGeom prst="rect">
            <a:avLst/>
          </a:prstGeom>
        </p:spPr>
      </p:pic>
    </p:spTree>
    <p:extLst>
      <p:ext uri="{BB962C8B-B14F-4D97-AF65-F5344CB8AC3E}">
        <p14:creationId xmlns:p14="http://schemas.microsoft.com/office/powerpoint/2010/main" val="1478372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3C77-D290-44DB-8EF7-3FBB062D2FB8}"/>
              </a:ext>
            </a:extLst>
          </p:cNvPr>
          <p:cNvSpPr>
            <a:spLocks noGrp="1"/>
          </p:cNvSpPr>
          <p:nvPr>
            <p:ph type="title"/>
          </p:nvPr>
        </p:nvSpPr>
        <p:spPr/>
        <p:txBody>
          <a:bodyPr/>
          <a:lstStyle/>
          <a:p>
            <a:r>
              <a:rPr lang="en-US"/>
              <a:t>Cuarta presentación:</a:t>
            </a:r>
          </a:p>
        </p:txBody>
      </p:sp>
      <p:sp>
        <p:nvSpPr>
          <p:cNvPr id="3" name="Content Placeholder 2">
            <a:extLst>
              <a:ext uri="{FF2B5EF4-FFF2-40B4-BE49-F238E27FC236}">
                <a16:creationId xmlns:a16="http://schemas.microsoft.com/office/drawing/2014/main" id="{E0AFC076-0354-4BA6-B529-0A4EF88A13EF}"/>
              </a:ext>
            </a:extLst>
          </p:cNvPr>
          <p:cNvSpPr>
            <a:spLocks noGrp="1"/>
          </p:cNvSpPr>
          <p:nvPr>
            <p:ph idx="1"/>
          </p:nvPr>
        </p:nvSpPr>
        <p:spPr/>
        <p:txBody>
          <a:bodyPr vert="horz" lIns="91440" tIns="45720" rIns="91440" bIns="45720" rtlCol="0" anchor="t">
            <a:normAutofit/>
          </a:bodyPr>
          <a:lstStyle/>
          <a:p>
            <a:pPr>
              <a:buClr>
                <a:srgbClr val="8AD0D6"/>
              </a:buClr>
            </a:pPr>
            <a:r>
              <a:rPr lang="en-US"/>
              <a:t>En la cuarta pantalla se puede encontrar  una galería de imágenes del local, tanto por dentro como por fuera; se puede navegar a través de ellas gracias a flechas que al cliquearlas cambian de imagen en forma cíclica.Todo esto, seguido de una imágen a modo ilustrativa.</a:t>
            </a:r>
          </a:p>
        </p:txBody>
      </p:sp>
      <p:pic>
        <p:nvPicPr>
          <p:cNvPr id="4" name="Picture 4">
            <a:extLst>
              <a:ext uri="{FF2B5EF4-FFF2-40B4-BE49-F238E27FC236}">
                <a16:creationId xmlns:a16="http://schemas.microsoft.com/office/drawing/2014/main" id="{38425B0C-671A-44B7-B077-FBCB499F4A87}"/>
              </a:ext>
            </a:extLst>
          </p:cNvPr>
          <p:cNvPicPr>
            <a:picLocks noChangeAspect="1"/>
          </p:cNvPicPr>
          <p:nvPr/>
        </p:nvPicPr>
        <p:blipFill>
          <a:blip r:embed="rId2"/>
          <a:stretch>
            <a:fillRect/>
          </a:stretch>
        </p:blipFill>
        <p:spPr>
          <a:xfrm>
            <a:off x="1501966" y="3880251"/>
            <a:ext cx="4581524" cy="2762671"/>
          </a:xfrm>
          <a:prstGeom prst="rect">
            <a:avLst/>
          </a:prstGeom>
        </p:spPr>
      </p:pic>
      <p:sp>
        <p:nvSpPr>
          <p:cNvPr id="5" name="TextBox 4">
            <a:extLst>
              <a:ext uri="{FF2B5EF4-FFF2-40B4-BE49-F238E27FC236}">
                <a16:creationId xmlns:a16="http://schemas.microsoft.com/office/drawing/2014/main" id="{1F34A1B2-C00C-4868-8FE0-4299E0CB558D}"/>
              </a:ext>
            </a:extLst>
          </p:cNvPr>
          <p:cNvSpPr txBox="1"/>
          <p:nvPr/>
        </p:nvSpPr>
        <p:spPr>
          <a:xfrm>
            <a:off x="5857875" y="4829175"/>
            <a:ext cx="4762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Esta</a:t>
            </a:r>
            <a:r>
              <a:rPr lang="en-US"/>
              <a:t> es la </a:t>
            </a:r>
            <a:r>
              <a:rPr lang="en-US" err="1"/>
              <a:t>galería</a:t>
            </a:r>
            <a:r>
              <a:rPr lang="en-US"/>
              <a:t> de </a:t>
            </a:r>
            <a:r>
              <a:rPr lang="en-US" err="1"/>
              <a:t>imágenes</a:t>
            </a:r>
            <a:r>
              <a:rPr lang="en-US"/>
              <a:t> junto con sus </a:t>
            </a:r>
            <a:r>
              <a:rPr lang="en-US" err="1"/>
              <a:t>flechas</a:t>
            </a:r>
            <a:r>
              <a:rPr lang="en-US"/>
              <a:t> que </a:t>
            </a:r>
            <a:r>
              <a:rPr lang="en-US" err="1"/>
              <a:t>te</a:t>
            </a:r>
            <a:r>
              <a:rPr lang="en-US"/>
              <a:t> </a:t>
            </a:r>
            <a:r>
              <a:rPr lang="en-US" err="1"/>
              <a:t>permiten</a:t>
            </a:r>
            <a:r>
              <a:rPr lang="en-US"/>
              <a:t> </a:t>
            </a:r>
            <a:r>
              <a:rPr lang="en-US" err="1"/>
              <a:t>navegar</a:t>
            </a:r>
            <a:r>
              <a:rPr lang="en-US"/>
              <a:t> entre ellas.</a:t>
            </a:r>
          </a:p>
        </p:txBody>
      </p:sp>
    </p:spTree>
    <p:extLst>
      <p:ext uri="{BB962C8B-B14F-4D97-AF65-F5344CB8AC3E}">
        <p14:creationId xmlns:p14="http://schemas.microsoft.com/office/powerpoint/2010/main" val="320460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C3D1BD1-6E9B-4455-B495-CAA07EA66F2B}"/>
              </a:ext>
            </a:extLst>
          </p:cNvPr>
          <p:cNvPicPr>
            <a:picLocks noChangeAspect="1"/>
          </p:cNvPicPr>
          <p:nvPr/>
        </p:nvPicPr>
        <p:blipFill>
          <a:blip r:embed="rId2"/>
          <a:stretch>
            <a:fillRect/>
          </a:stretch>
        </p:blipFill>
        <p:spPr>
          <a:xfrm>
            <a:off x="-49575" y="4246"/>
            <a:ext cx="12245246" cy="6886229"/>
          </a:xfrm>
          <a:prstGeom prst="rect">
            <a:avLst/>
          </a:prstGeom>
        </p:spPr>
      </p:pic>
    </p:spTree>
    <p:extLst>
      <p:ext uri="{BB962C8B-B14F-4D97-AF65-F5344CB8AC3E}">
        <p14:creationId xmlns:p14="http://schemas.microsoft.com/office/powerpoint/2010/main" val="3795936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2DED-8715-4DC9-9CC9-85B0967391FF}"/>
              </a:ext>
            </a:extLst>
          </p:cNvPr>
          <p:cNvSpPr>
            <a:spLocks noGrp="1"/>
          </p:cNvSpPr>
          <p:nvPr>
            <p:ph type="title"/>
          </p:nvPr>
        </p:nvSpPr>
        <p:spPr/>
        <p:txBody>
          <a:bodyPr/>
          <a:lstStyle/>
          <a:p>
            <a:r>
              <a:rPr lang="en-US"/>
              <a:t>Quinta </a:t>
            </a:r>
            <a:r>
              <a:rPr lang="en-US" err="1"/>
              <a:t>presentación</a:t>
            </a:r>
            <a:r>
              <a:rPr lang="en-US"/>
              <a:t>:</a:t>
            </a:r>
          </a:p>
        </p:txBody>
      </p:sp>
      <p:sp>
        <p:nvSpPr>
          <p:cNvPr id="3" name="Content Placeholder 2">
            <a:extLst>
              <a:ext uri="{FF2B5EF4-FFF2-40B4-BE49-F238E27FC236}">
                <a16:creationId xmlns:a16="http://schemas.microsoft.com/office/drawing/2014/main" id="{91AEE805-DEE3-4E74-9478-BEFDA3E8BE5B}"/>
              </a:ext>
            </a:extLst>
          </p:cNvPr>
          <p:cNvSpPr>
            <a:spLocks noGrp="1"/>
          </p:cNvSpPr>
          <p:nvPr>
            <p:ph idx="1"/>
          </p:nvPr>
        </p:nvSpPr>
        <p:spPr/>
        <p:txBody>
          <a:bodyPr vert="horz" lIns="91440" tIns="45720" rIns="91440" bIns="45720" rtlCol="0" anchor="t">
            <a:normAutofit/>
          </a:bodyPr>
          <a:lstStyle/>
          <a:p>
            <a:r>
              <a:rPr lang="en-US"/>
              <a:t>En la </a:t>
            </a:r>
            <a:r>
              <a:rPr lang="en-US" err="1"/>
              <a:t>quinta</a:t>
            </a:r>
            <a:r>
              <a:rPr lang="en-US"/>
              <a:t> </a:t>
            </a:r>
            <a:r>
              <a:rPr lang="en-US" err="1"/>
              <a:t>presentación</a:t>
            </a:r>
            <a:r>
              <a:rPr lang="en-US"/>
              <a:t> </a:t>
            </a:r>
            <a:r>
              <a:rPr lang="en-US" err="1"/>
              <a:t>podemos</a:t>
            </a:r>
            <a:r>
              <a:rPr lang="en-US"/>
              <a:t> </a:t>
            </a:r>
            <a:r>
              <a:rPr lang="en-US" err="1"/>
              <a:t>encontrar</a:t>
            </a:r>
            <a:r>
              <a:rPr lang="en-US"/>
              <a:t> 3 </a:t>
            </a:r>
            <a:r>
              <a:rPr lang="en-US" err="1"/>
              <a:t>íconos</a:t>
            </a:r>
            <a:r>
              <a:rPr lang="en-US"/>
              <a:t> </a:t>
            </a:r>
            <a:r>
              <a:rPr lang="en-US" err="1"/>
              <a:t>animados</a:t>
            </a:r>
            <a:r>
              <a:rPr lang="en-US"/>
              <a:t> que </a:t>
            </a:r>
            <a:r>
              <a:rPr lang="en-US" err="1"/>
              <a:t>caracterizan</a:t>
            </a:r>
            <a:r>
              <a:rPr lang="en-US"/>
              <a:t> al local, </a:t>
            </a:r>
            <a:r>
              <a:rPr lang="en-US" err="1"/>
              <a:t>seguidos</a:t>
            </a:r>
            <a:r>
              <a:rPr lang="en-US"/>
              <a:t> del footer o pie de </a:t>
            </a:r>
            <a:r>
              <a:rPr lang="en-US" err="1"/>
              <a:t>página</a:t>
            </a:r>
            <a:r>
              <a:rPr lang="en-US"/>
              <a:t>, </a:t>
            </a:r>
            <a:r>
              <a:rPr lang="en-US" err="1"/>
              <a:t>el</a:t>
            </a:r>
            <a:r>
              <a:rPr lang="en-US"/>
              <a:t> </a:t>
            </a:r>
            <a:r>
              <a:rPr lang="en-US" err="1"/>
              <a:t>cual</a:t>
            </a:r>
            <a:r>
              <a:rPr lang="en-US"/>
              <a:t> </a:t>
            </a:r>
            <a:r>
              <a:rPr lang="en-US" err="1"/>
              <a:t>contiene</a:t>
            </a:r>
            <a:r>
              <a:rPr lang="en-US"/>
              <a:t> un </a:t>
            </a:r>
            <a:r>
              <a:rPr lang="en-US" err="1"/>
              <a:t>texto</a:t>
            </a:r>
            <a:r>
              <a:rPr lang="en-US"/>
              <a:t> con </a:t>
            </a:r>
            <a:r>
              <a:rPr lang="en-US" err="1"/>
              <a:t>el</a:t>
            </a:r>
            <a:r>
              <a:rPr lang="en-US"/>
              <a:t> </a:t>
            </a:r>
            <a:r>
              <a:rPr lang="en-US" err="1"/>
              <a:t>nombre</a:t>
            </a:r>
            <a:r>
              <a:rPr lang="en-US"/>
              <a:t> del local </a:t>
            </a:r>
            <a:r>
              <a:rPr lang="en-US" err="1"/>
              <a:t>enmarcado</a:t>
            </a:r>
            <a:r>
              <a:rPr lang="en-US"/>
              <a:t>, 3 </a:t>
            </a:r>
            <a:r>
              <a:rPr lang="en-US" err="1"/>
              <a:t>botones</a:t>
            </a:r>
            <a:r>
              <a:rPr lang="en-US"/>
              <a:t> </a:t>
            </a:r>
            <a:r>
              <a:rPr lang="en-US" err="1"/>
              <a:t>animados</a:t>
            </a:r>
            <a:r>
              <a:rPr lang="en-US"/>
              <a:t> con </a:t>
            </a:r>
            <a:r>
              <a:rPr lang="en-US" err="1"/>
              <a:t>formas</a:t>
            </a:r>
            <a:r>
              <a:rPr lang="en-US"/>
              <a:t> de </a:t>
            </a:r>
            <a:r>
              <a:rPr lang="en-US" err="1"/>
              <a:t>comunicarse</a:t>
            </a:r>
            <a:r>
              <a:rPr lang="en-US"/>
              <a:t> con </a:t>
            </a:r>
            <a:r>
              <a:rPr lang="en-US" err="1"/>
              <a:t>el</a:t>
            </a:r>
            <a:r>
              <a:rPr lang="en-US"/>
              <a:t> </a:t>
            </a:r>
            <a:r>
              <a:rPr lang="en-US" err="1"/>
              <a:t>dueño</a:t>
            </a:r>
            <a:r>
              <a:rPr lang="en-US"/>
              <a:t>, un </a:t>
            </a:r>
            <a:r>
              <a:rPr lang="en-US" err="1"/>
              <a:t>texto</a:t>
            </a:r>
            <a:r>
              <a:rPr lang="en-US"/>
              <a:t> </a:t>
            </a:r>
            <a:r>
              <a:rPr lang="en-US" err="1"/>
              <a:t>inspirador</a:t>
            </a:r>
            <a:r>
              <a:rPr lang="en-US"/>
              <a:t> y </a:t>
            </a:r>
            <a:r>
              <a:rPr lang="en-US" err="1"/>
              <a:t>el</a:t>
            </a:r>
            <a:r>
              <a:rPr lang="en-US"/>
              <a:t> google maps del local al </a:t>
            </a:r>
            <a:r>
              <a:rPr lang="en-US" err="1"/>
              <a:t>lado</a:t>
            </a:r>
            <a:r>
              <a:rPr lang="en-US"/>
              <a:t> de las </a:t>
            </a:r>
            <a:r>
              <a:rPr lang="en-US" err="1"/>
              <a:t>coordenadas</a:t>
            </a:r>
            <a:r>
              <a:rPr lang="en-US"/>
              <a:t> </a:t>
            </a:r>
            <a:r>
              <a:rPr lang="en-US" err="1"/>
              <a:t>en</a:t>
            </a:r>
            <a:r>
              <a:rPr lang="en-US"/>
              <a:t> </a:t>
            </a:r>
            <a:r>
              <a:rPr lang="en-US" err="1"/>
              <a:t>decimales</a:t>
            </a:r>
            <a:r>
              <a:rPr lang="en-US"/>
              <a:t>.</a:t>
            </a:r>
          </a:p>
        </p:txBody>
      </p:sp>
    </p:spTree>
    <p:extLst>
      <p:ext uri="{BB962C8B-B14F-4D97-AF65-F5344CB8AC3E}">
        <p14:creationId xmlns:p14="http://schemas.microsoft.com/office/powerpoint/2010/main" val="3812448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12F6FFD7-0820-4F78-9567-7848D403DA98}"/>
              </a:ext>
            </a:extLst>
          </p:cNvPr>
          <p:cNvPicPr>
            <a:picLocks noChangeAspect="1"/>
          </p:cNvPicPr>
          <p:nvPr/>
        </p:nvPicPr>
        <p:blipFill>
          <a:blip r:embed="rId2"/>
          <a:stretch>
            <a:fillRect/>
          </a:stretch>
        </p:blipFill>
        <p:spPr>
          <a:xfrm>
            <a:off x="0" y="291"/>
            <a:ext cx="12192000" cy="6857418"/>
          </a:xfrm>
          <a:prstGeom prst="rect">
            <a:avLst/>
          </a:prstGeom>
        </p:spPr>
      </p:pic>
    </p:spTree>
    <p:extLst>
      <p:ext uri="{BB962C8B-B14F-4D97-AF65-F5344CB8AC3E}">
        <p14:creationId xmlns:p14="http://schemas.microsoft.com/office/powerpoint/2010/main" val="2113648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6C66D5-AD0E-4B7C-96CF-0CC75B4C2B04}"/>
              </a:ext>
            </a:extLst>
          </p:cNvPr>
          <p:cNvSpPr txBox="1"/>
          <p:nvPr/>
        </p:nvSpPr>
        <p:spPr>
          <a:xfrm>
            <a:off x="276225" y="390525"/>
            <a:ext cx="6267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Animaciones</a:t>
            </a:r>
            <a:r>
              <a:rPr lang="en-US" b="1"/>
              <a:t> y </a:t>
            </a:r>
            <a:r>
              <a:rPr lang="en-US" b="1" err="1"/>
              <a:t>elementos</a:t>
            </a:r>
            <a:r>
              <a:rPr lang="en-US" b="1"/>
              <a:t> de la </a:t>
            </a:r>
            <a:r>
              <a:rPr lang="en-US" b="1" err="1"/>
              <a:t>quinta</a:t>
            </a:r>
            <a:r>
              <a:rPr lang="en-US" b="1"/>
              <a:t> </a:t>
            </a:r>
            <a:r>
              <a:rPr lang="en-US" b="1" err="1"/>
              <a:t>presentación</a:t>
            </a:r>
            <a:r>
              <a:rPr lang="en-US" b="1"/>
              <a:t>:</a:t>
            </a:r>
          </a:p>
        </p:txBody>
      </p:sp>
      <p:pic>
        <p:nvPicPr>
          <p:cNvPr id="3" name="Picture 3">
            <a:extLst>
              <a:ext uri="{FF2B5EF4-FFF2-40B4-BE49-F238E27FC236}">
                <a16:creationId xmlns:a16="http://schemas.microsoft.com/office/drawing/2014/main" id="{5CDE4502-E66C-4A3D-BC2E-BF2A67D46A53}"/>
              </a:ext>
            </a:extLst>
          </p:cNvPr>
          <p:cNvPicPr>
            <a:picLocks noChangeAspect="1"/>
          </p:cNvPicPr>
          <p:nvPr/>
        </p:nvPicPr>
        <p:blipFill>
          <a:blip r:embed="rId2"/>
          <a:stretch>
            <a:fillRect/>
          </a:stretch>
        </p:blipFill>
        <p:spPr>
          <a:xfrm>
            <a:off x="276225" y="1360874"/>
            <a:ext cx="4762500" cy="964426"/>
          </a:xfrm>
          <a:prstGeom prst="rect">
            <a:avLst/>
          </a:prstGeom>
        </p:spPr>
      </p:pic>
      <p:sp>
        <p:nvSpPr>
          <p:cNvPr id="4" name="TextBox 3">
            <a:extLst>
              <a:ext uri="{FF2B5EF4-FFF2-40B4-BE49-F238E27FC236}">
                <a16:creationId xmlns:a16="http://schemas.microsoft.com/office/drawing/2014/main" id="{9780ACB5-C67B-4EDA-8314-85CEEA9215B8}"/>
              </a:ext>
            </a:extLst>
          </p:cNvPr>
          <p:cNvSpPr txBox="1"/>
          <p:nvPr/>
        </p:nvSpPr>
        <p:spPr>
          <a:xfrm>
            <a:off x="5038725" y="1447800"/>
            <a:ext cx="50673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Estos</a:t>
            </a:r>
            <a:r>
              <a:rPr lang="en-US"/>
              <a:t> son los </a:t>
            </a:r>
            <a:r>
              <a:rPr lang="en-US" err="1"/>
              <a:t>tres</a:t>
            </a:r>
            <a:r>
              <a:rPr lang="en-US"/>
              <a:t> </a:t>
            </a:r>
            <a:r>
              <a:rPr lang="en-US" err="1"/>
              <a:t>íconos</a:t>
            </a:r>
            <a:r>
              <a:rPr lang="en-US"/>
              <a:t> que </a:t>
            </a:r>
            <a:r>
              <a:rPr lang="en-US" err="1"/>
              <a:t>denotan</a:t>
            </a:r>
            <a:r>
              <a:rPr lang="en-US"/>
              <a:t> 3 </a:t>
            </a:r>
            <a:r>
              <a:rPr lang="en-US" err="1"/>
              <a:t>características</a:t>
            </a:r>
            <a:r>
              <a:rPr lang="en-US"/>
              <a:t> del local</a:t>
            </a:r>
          </a:p>
        </p:txBody>
      </p:sp>
      <p:pic>
        <p:nvPicPr>
          <p:cNvPr id="5" name="Picture 5">
            <a:extLst>
              <a:ext uri="{FF2B5EF4-FFF2-40B4-BE49-F238E27FC236}">
                <a16:creationId xmlns:a16="http://schemas.microsoft.com/office/drawing/2014/main" id="{9A2EA644-2FF4-4B78-B012-33948E5B171D}"/>
              </a:ext>
            </a:extLst>
          </p:cNvPr>
          <p:cNvPicPr>
            <a:picLocks noChangeAspect="1"/>
          </p:cNvPicPr>
          <p:nvPr/>
        </p:nvPicPr>
        <p:blipFill>
          <a:blip r:embed="rId3"/>
          <a:stretch>
            <a:fillRect/>
          </a:stretch>
        </p:blipFill>
        <p:spPr>
          <a:xfrm>
            <a:off x="152400" y="2562225"/>
            <a:ext cx="2400300" cy="914400"/>
          </a:xfrm>
          <a:prstGeom prst="rect">
            <a:avLst/>
          </a:prstGeom>
        </p:spPr>
      </p:pic>
      <p:sp>
        <p:nvSpPr>
          <p:cNvPr id="6" name="TextBox 5">
            <a:extLst>
              <a:ext uri="{FF2B5EF4-FFF2-40B4-BE49-F238E27FC236}">
                <a16:creationId xmlns:a16="http://schemas.microsoft.com/office/drawing/2014/main" id="{8316C991-4A4F-4E56-897E-3ABD035FC9D1}"/>
              </a:ext>
            </a:extLst>
          </p:cNvPr>
          <p:cNvSpPr txBox="1"/>
          <p:nvPr/>
        </p:nvSpPr>
        <p:spPr>
          <a:xfrm>
            <a:off x="2552700" y="2695575"/>
            <a:ext cx="4667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Estos</a:t>
            </a:r>
            <a:r>
              <a:rPr lang="en-US"/>
              <a:t> 3 </a:t>
            </a:r>
            <a:r>
              <a:rPr lang="en-US" err="1"/>
              <a:t>botones</a:t>
            </a:r>
            <a:r>
              <a:rPr lang="en-US"/>
              <a:t> </a:t>
            </a:r>
            <a:r>
              <a:rPr lang="en-US" err="1"/>
              <a:t>te</a:t>
            </a:r>
            <a:r>
              <a:rPr lang="en-US"/>
              <a:t> </a:t>
            </a:r>
            <a:r>
              <a:rPr lang="en-US" err="1"/>
              <a:t>redirigen</a:t>
            </a:r>
            <a:r>
              <a:rPr lang="en-US"/>
              <a:t> a las redes y </a:t>
            </a:r>
            <a:r>
              <a:rPr lang="en-US" err="1"/>
              <a:t>el</a:t>
            </a:r>
            <a:r>
              <a:rPr lang="en-US"/>
              <a:t> </a:t>
            </a:r>
            <a:r>
              <a:rPr lang="en-US" err="1"/>
              <a:t>correo</a:t>
            </a:r>
            <a:r>
              <a:rPr lang="en-US"/>
              <a:t> del </a:t>
            </a:r>
            <a:r>
              <a:rPr lang="en-US" err="1"/>
              <a:t>dueño</a:t>
            </a:r>
            <a:r>
              <a:rPr lang="en-US"/>
              <a:t> del local</a:t>
            </a:r>
          </a:p>
        </p:txBody>
      </p:sp>
      <p:pic>
        <p:nvPicPr>
          <p:cNvPr id="7" name="Picture 7">
            <a:extLst>
              <a:ext uri="{FF2B5EF4-FFF2-40B4-BE49-F238E27FC236}">
                <a16:creationId xmlns:a16="http://schemas.microsoft.com/office/drawing/2014/main" id="{2175C1E2-CCDF-4849-A0FD-9F886A7DE182}"/>
              </a:ext>
            </a:extLst>
          </p:cNvPr>
          <p:cNvPicPr>
            <a:picLocks noChangeAspect="1"/>
          </p:cNvPicPr>
          <p:nvPr/>
        </p:nvPicPr>
        <p:blipFill>
          <a:blip r:embed="rId4"/>
          <a:stretch>
            <a:fillRect/>
          </a:stretch>
        </p:blipFill>
        <p:spPr>
          <a:xfrm>
            <a:off x="304800" y="3938587"/>
            <a:ext cx="2381250" cy="2390775"/>
          </a:xfrm>
          <a:prstGeom prst="rect">
            <a:avLst/>
          </a:prstGeom>
        </p:spPr>
      </p:pic>
      <p:sp>
        <p:nvSpPr>
          <p:cNvPr id="8" name="TextBox 7">
            <a:extLst>
              <a:ext uri="{FF2B5EF4-FFF2-40B4-BE49-F238E27FC236}">
                <a16:creationId xmlns:a16="http://schemas.microsoft.com/office/drawing/2014/main" id="{311FFA93-E52E-4BD0-AA45-F2FE95B7A29F}"/>
              </a:ext>
            </a:extLst>
          </p:cNvPr>
          <p:cNvSpPr txBox="1"/>
          <p:nvPr/>
        </p:nvSpPr>
        <p:spPr>
          <a:xfrm>
            <a:off x="2809875" y="4714875"/>
            <a:ext cx="4876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Este es </a:t>
            </a:r>
            <a:r>
              <a:rPr lang="en-US" err="1"/>
              <a:t>el</a:t>
            </a:r>
            <a:r>
              <a:rPr lang="en-US"/>
              <a:t> google maps, </a:t>
            </a:r>
            <a:r>
              <a:rPr lang="en-US" err="1"/>
              <a:t>donde</a:t>
            </a:r>
            <a:r>
              <a:rPr lang="en-US"/>
              <a:t> se </a:t>
            </a:r>
            <a:r>
              <a:rPr lang="en-US" err="1"/>
              <a:t>puede</a:t>
            </a:r>
            <a:r>
              <a:rPr lang="en-US"/>
              <a:t> </a:t>
            </a:r>
            <a:r>
              <a:rPr lang="en-US" err="1"/>
              <a:t>arrastrar</a:t>
            </a:r>
            <a:r>
              <a:rPr lang="en-US"/>
              <a:t> para </a:t>
            </a:r>
            <a:r>
              <a:rPr lang="en-US" err="1"/>
              <a:t>ver</a:t>
            </a:r>
            <a:r>
              <a:rPr lang="en-US"/>
              <a:t> </a:t>
            </a:r>
            <a:r>
              <a:rPr lang="en-US" err="1"/>
              <a:t>el</a:t>
            </a:r>
            <a:r>
              <a:rPr lang="en-US"/>
              <a:t> area </a:t>
            </a:r>
            <a:r>
              <a:rPr lang="en-US" err="1"/>
              <a:t>alrededor</a:t>
            </a:r>
            <a:r>
              <a:rPr lang="en-US"/>
              <a:t> del local, </a:t>
            </a:r>
            <a:r>
              <a:rPr lang="en-US" err="1"/>
              <a:t>asimismo</a:t>
            </a:r>
            <a:r>
              <a:rPr lang="en-US"/>
              <a:t> </a:t>
            </a:r>
            <a:r>
              <a:rPr lang="en-US" err="1"/>
              <a:t>como</a:t>
            </a:r>
            <a:r>
              <a:rPr lang="en-US"/>
              <a:t> la </a:t>
            </a:r>
            <a:r>
              <a:rPr lang="en-US" err="1"/>
              <a:t>ubicación</a:t>
            </a:r>
            <a:r>
              <a:rPr lang="en-US"/>
              <a:t> del mismo.</a:t>
            </a:r>
          </a:p>
        </p:txBody>
      </p:sp>
    </p:spTree>
    <p:extLst>
      <p:ext uri="{BB962C8B-B14F-4D97-AF65-F5344CB8AC3E}">
        <p14:creationId xmlns:p14="http://schemas.microsoft.com/office/powerpoint/2010/main" val="330942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BD45-6D58-4BDC-A805-451BCDB8C981}"/>
              </a:ext>
            </a:extLst>
          </p:cNvPr>
          <p:cNvSpPr>
            <a:spLocks noGrp="1"/>
          </p:cNvSpPr>
          <p:nvPr>
            <p:ph type="title"/>
          </p:nvPr>
        </p:nvSpPr>
        <p:spPr/>
        <p:txBody>
          <a:bodyPr/>
          <a:lstStyle/>
          <a:p>
            <a:r>
              <a:rPr lang="en-US" err="1"/>
              <a:t>Página</a:t>
            </a:r>
            <a:r>
              <a:rPr lang="en-US"/>
              <a:t> web del Mercado Cristian.</a:t>
            </a:r>
          </a:p>
        </p:txBody>
      </p:sp>
      <p:sp>
        <p:nvSpPr>
          <p:cNvPr id="3" name="Content Placeholder 2">
            <a:extLst>
              <a:ext uri="{FF2B5EF4-FFF2-40B4-BE49-F238E27FC236}">
                <a16:creationId xmlns:a16="http://schemas.microsoft.com/office/drawing/2014/main" id="{F57BAE3B-A8D2-47C6-8426-545378E83573}"/>
              </a:ext>
            </a:extLst>
          </p:cNvPr>
          <p:cNvSpPr>
            <a:spLocks noGrp="1"/>
          </p:cNvSpPr>
          <p:nvPr>
            <p:ph idx="1"/>
          </p:nvPr>
        </p:nvSpPr>
        <p:spPr/>
        <p:txBody>
          <a:bodyPr vert="horz" lIns="91440" tIns="45720" rIns="91440" bIns="45720" rtlCol="0" anchor="t">
            <a:normAutofit/>
          </a:bodyPr>
          <a:lstStyle/>
          <a:p>
            <a:r>
              <a:rPr lang="en-US"/>
              <a:t>La </a:t>
            </a:r>
            <a:r>
              <a:rPr lang="en-US" err="1"/>
              <a:t>página</a:t>
            </a:r>
            <a:r>
              <a:rPr lang="en-US" dirty="0"/>
              <a:t> </a:t>
            </a:r>
            <a:r>
              <a:rPr lang="en-US" err="1"/>
              <a:t>tiene</a:t>
            </a:r>
            <a:r>
              <a:rPr lang="en-US"/>
              <a:t> un </a:t>
            </a:r>
            <a:r>
              <a:rPr lang="en-US" err="1">
                <a:ea typeface="+mj-lt"/>
                <a:cs typeface="+mj-lt"/>
              </a:rPr>
              <a:t>diseño</a:t>
            </a:r>
            <a:r>
              <a:rPr lang="en-US">
                <a:ea typeface="+mj-lt"/>
                <a:cs typeface="+mj-lt"/>
              </a:rPr>
              <a:t> simple y de </a:t>
            </a:r>
            <a:r>
              <a:rPr lang="en-US" err="1">
                <a:ea typeface="+mj-lt"/>
                <a:cs typeface="+mj-lt"/>
              </a:rPr>
              <a:t>presentación</a:t>
            </a:r>
            <a:r>
              <a:rPr lang="en-US">
                <a:ea typeface="+mj-lt"/>
                <a:cs typeface="+mj-lt"/>
              </a:rPr>
              <a:t>, con </a:t>
            </a:r>
            <a:r>
              <a:rPr lang="en-US" err="1">
                <a:ea typeface="+mj-lt"/>
                <a:cs typeface="+mj-lt"/>
              </a:rPr>
              <a:t>información</a:t>
            </a:r>
            <a:r>
              <a:rPr lang="en-US" dirty="0">
                <a:ea typeface="+mj-lt"/>
                <a:cs typeface="+mj-lt"/>
              </a:rPr>
              <a:t> </a:t>
            </a:r>
            <a:r>
              <a:rPr lang="en-US" err="1">
                <a:ea typeface="+mj-lt"/>
                <a:cs typeface="+mj-lt"/>
              </a:rPr>
              <a:t>básica</a:t>
            </a:r>
            <a:r>
              <a:rPr lang="en-US" dirty="0">
                <a:ea typeface="+mj-lt"/>
                <a:cs typeface="+mj-lt"/>
              </a:rPr>
              <a:t> </a:t>
            </a:r>
            <a:r>
              <a:rPr lang="en-US" err="1">
                <a:ea typeface="+mj-lt"/>
                <a:cs typeface="+mj-lt"/>
              </a:rPr>
              <a:t>necesaria</a:t>
            </a:r>
            <a:r>
              <a:rPr lang="en-US">
                <a:ea typeface="+mj-lt"/>
                <a:cs typeface="+mj-lt"/>
              </a:rPr>
              <a:t> para que </a:t>
            </a:r>
            <a:r>
              <a:rPr lang="en-US" err="1">
                <a:ea typeface="+mj-lt"/>
                <a:cs typeface="+mj-lt"/>
              </a:rPr>
              <a:t>cualquier</a:t>
            </a:r>
            <a:r>
              <a:rPr lang="en-US">
                <a:ea typeface="+mj-lt"/>
                <a:cs typeface="+mj-lt"/>
              </a:rPr>
              <a:t> persona </a:t>
            </a:r>
            <a:r>
              <a:rPr lang="en-US" err="1">
                <a:ea typeface="+mj-lt"/>
                <a:cs typeface="+mj-lt"/>
              </a:rPr>
              <a:t>pueda</a:t>
            </a:r>
            <a:r>
              <a:rPr lang="en-US" dirty="0">
                <a:ea typeface="+mj-lt"/>
                <a:cs typeface="+mj-lt"/>
              </a:rPr>
              <a:t> </a:t>
            </a:r>
            <a:r>
              <a:rPr lang="en-US" err="1">
                <a:ea typeface="+mj-lt"/>
                <a:cs typeface="+mj-lt"/>
              </a:rPr>
              <a:t>dirigirse</a:t>
            </a:r>
            <a:r>
              <a:rPr lang="en-US">
                <a:ea typeface="+mj-lt"/>
                <a:cs typeface="+mj-lt"/>
              </a:rPr>
              <a:t> al local y </a:t>
            </a:r>
            <a:r>
              <a:rPr lang="en-US" err="1">
                <a:ea typeface="+mj-lt"/>
                <a:cs typeface="+mj-lt"/>
              </a:rPr>
              <a:t>comprar</a:t>
            </a:r>
            <a:r>
              <a:rPr lang="en-US">
                <a:ea typeface="+mj-lt"/>
                <a:cs typeface="+mj-lt"/>
              </a:rPr>
              <a:t>. </a:t>
            </a:r>
            <a:br>
              <a:rPr lang="en-US" dirty="0">
                <a:ea typeface="+mj-lt"/>
                <a:cs typeface="+mj-lt"/>
              </a:rPr>
            </a:br>
            <a:r>
              <a:rPr lang="en-US" err="1"/>
              <a:t>Esta</a:t>
            </a:r>
            <a:r>
              <a:rPr lang="en-US" dirty="0"/>
              <a:t> </a:t>
            </a:r>
            <a:r>
              <a:rPr lang="en-US" err="1"/>
              <a:t>dirigida</a:t>
            </a:r>
            <a:r>
              <a:rPr lang="en-US"/>
              <a:t> a </a:t>
            </a:r>
            <a:r>
              <a:rPr lang="en-US" err="1"/>
              <a:t>toda</a:t>
            </a:r>
            <a:r>
              <a:rPr lang="en-US"/>
              <a:t> persona que </a:t>
            </a:r>
            <a:r>
              <a:rPr lang="en-US" err="1"/>
              <a:t>quiera</a:t>
            </a:r>
            <a:r>
              <a:rPr lang="en-US"/>
              <a:t> saber al </a:t>
            </a:r>
            <a:r>
              <a:rPr lang="en-US" err="1"/>
              <a:t>respecto</a:t>
            </a:r>
            <a:r>
              <a:rPr lang="en-US"/>
              <a:t> del local, o </a:t>
            </a:r>
            <a:r>
              <a:rPr lang="en-US" err="1"/>
              <a:t>como</a:t>
            </a:r>
            <a:r>
              <a:rPr lang="en-US" dirty="0"/>
              <a:t> </a:t>
            </a:r>
            <a:r>
              <a:rPr lang="en-US" err="1"/>
              <a:t>comunicarse</a:t>
            </a:r>
            <a:r>
              <a:rPr lang="en-US"/>
              <a:t> con </a:t>
            </a:r>
            <a:r>
              <a:rPr lang="en-US" err="1"/>
              <a:t>el</a:t>
            </a:r>
            <a:r>
              <a:rPr lang="en-US" dirty="0"/>
              <a:t> </a:t>
            </a:r>
            <a:r>
              <a:rPr lang="en-US" err="1"/>
              <a:t>dueño</a:t>
            </a:r>
            <a:r>
              <a:rPr lang="en-US" dirty="0"/>
              <a:t> </a:t>
            </a:r>
            <a:r>
              <a:rPr lang="en-US" err="1"/>
              <a:t>mismo</a:t>
            </a:r>
            <a:r>
              <a:rPr lang="en-US"/>
              <a:t>.</a:t>
            </a:r>
          </a:p>
          <a:p>
            <a:pPr>
              <a:buClr>
                <a:srgbClr val="8AD0D6"/>
              </a:buClr>
            </a:pPr>
            <a:r>
              <a:rPr lang="en-US" err="1"/>
              <a:t>Elegimos</a:t>
            </a:r>
            <a:r>
              <a:rPr lang="en-US"/>
              <a:t> la </a:t>
            </a:r>
            <a:r>
              <a:rPr lang="en-US" err="1"/>
              <a:t>fuente</a:t>
            </a:r>
            <a:r>
              <a:rPr lang="en-US"/>
              <a:t> "Roboto" </a:t>
            </a:r>
            <a:r>
              <a:rPr lang="en-US" err="1"/>
              <a:t>ya</a:t>
            </a:r>
            <a:r>
              <a:rPr lang="en-US"/>
              <a:t> que la </a:t>
            </a:r>
            <a:r>
              <a:rPr lang="en-US" err="1"/>
              <a:t>misma</a:t>
            </a:r>
            <a:r>
              <a:rPr lang="en-US" dirty="0"/>
              <a:t> </a:t>
            </a:r>
            <a:r>
              <a:rPr lang="en-US" err="1"/>
              <a:t>denota</a:t>
            </a:r>
            <a:r>
              <a:rPr lang="en-US" dirty="0"/>
              <a:t> </a:t>
            </a:r>
            <a:r>
              <a:rPr lang="en-US" err="1"/>
              <a:t>libertad</a:t>
            </a:r>
            <a:r>
              <a:rPr lang="en-US"/>
              <a:t>, y los </a:t>
            </a:r>
            <a:r>
              <a:rPr lang="en-US" err="1"/>
              <a:t>colores</a:t>
            </a:r>
            <a:r>
              <a:rPr lang="en-US" dirty="0"/>
              <a:t> </a:t>
            </a:r>
            <a:r>
              <a:rPr lang="en-US" err="1"/>
              <a:t>amarillos</a:t>
            </a:r>
            <a:r>
              <a:rPr lang="en-US"/>
              <a:t> para </a:t>
            </a:r>
            <a:r>
              <a:rPr lang="en-US" err="1"/>
              <a:t>el</a:t>
            </a:r>
            <a:r>
              <a:rPr lang="en-US" dirty="0"/>
              <a:t> </a:t>
            </a:r>
            <a:r>
              <a:rPr lang="en-US" err="1"/>
              <a:t>desarrollo</a:t>
            </a:r>
            <a:r>
              <a:rPr lang="en-US"/>
              <a:t> total, </a:t>
            </a:r>
            <a:r>
              <a:rPr lang="en-US" err="1"/>
              <a:t>ya</a:t>
            </a:r>
            <a:r>
              <a:rPr lang="en-US"/>
              <a:t> que </a:t>
            </a:r>
            <a:r>
              <a:rPr lang="en-US" err="1"/>
              <a:t>el</a:t>
            </a:r>
            <a:r>
              <a:rPr lang="en-US" dirty="0"/>
              <a:t> </a:t>
            </a:r>
            <a:r>
              <a:rPr lang="en-US" err="1"/>
              <a:t>mismo</a:t>
            </a:r>
            <a:r>
              <a:rPr lang="en-US" dirty="0"/>
              <a:t> </a:t>
            </a:r>
            <a:r>
              <a:rPr lang="en-US" err="1"/>
              <a:t>denota</a:t>
            </a:r>
            <a:r>
              <a:rPr lang="en-US" dirty="0"/>
              <a:t> </a:t>
            </a:r>
            <a:r>
              <a:rPr lang="en-US" err="1"/>
              <a:t>confianza</a:t>
            </a:r>
            <a:r>
              <a:rPr lang="en-US"/>
              <a:t> y </a:t>
            </a:r>
            <a:r>
              <a:rPr lang="en-US" err="1"/>
              <a:t>orientado</a:t>
            </a:r>
            <a:r>
              <a:rPr lang="en-US"/>
              <a:t> a un </a:t>
            </a:r>
            <a:r>
              <a:rPr lang="en-US" err="1"/>
              <a:t>kiosko</a:t>
            </a:r>
            <a:r>
              <a:rPr lang="en-US" dirty="0"/>
              <a:t> </a:t>
            </a:r>
            <a:r>
              <a:rPr lang="en-US" err="1"/>
              <a:t>en</a:t>
            </a:r>
            <a:r>
              <a:rPr lang="en-US" dirty="0"/>
              <a:t> </a:t>
            </a:r>
            <a:r>
              <a:rPr lang="en-US"/>
              <a:t>donde podemos encontrar articulos de variedad, es un color que acompaña muy bien al usuario.</a:t>
            </a:r>
          </a:p>
          <a:p>
            <a:pPr>
              <a:buClr>
                <a:srgbClr val="8AD0D6"/>
              </a:buClr>
            </a:pPr>
            <a:r>
              <a:rPr lang="en-US"/>
              <a:t>En el código varian tanto en HTML, CSS, JS, imágenes, librerías y más.</a:t>
            </a:r>
            <a:endParaRPr lang="en-US" dirty="0"/>
          </a:p>
        </p:txBody>
      </p:sp>
    </p:spTree>
    <p:extLst>
      <p:ext uri="{BB962C8B-B14F-4D97-AF65-F5344CB8AC3E}">
        <p14:creationId xmlns:p14="http://schemas.microsoft.com/office/powerpoint/2010/main" val="210140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C62EADD-E452-4721-8022-F4EAE58ED45B}"/>
              </a:ext>
            </a:extLst>
          </p:cNvPr>
          <p:cNvPicPr>
            <a:picLocks noChangeAspect="1"/>
          </p:cNvPicPr>
          <p:nvPr/>
        </p:nvPicPr>
        <p:blipFill>
          <a:blip r:embed="rId2"/>
          <a:stretch>
            <a:fillRect/>
          </a:stretch>
        </p:blipFill>
        <p:spPr>
          <a:xfrm>
            <a:off x="179942" y="850093"/>
            <a:ext cx="4625248" cy="3771524"/>
          </a:xfrm>
          <a:prstGeom prst="rect">
            <a:avLst/>
          </a:prstGeom>
        </p:spPr>
      </p:pic>
      <p:sp>
        <p:nvSpPr>
          <p:cNvPr id="3" name="TextBox 2">
            <a:extLst>
              <a:ext uri="{FF2B5EF4-FFF2-40B4-BE49-F238E27FC236}">
                <a16:creationId xmlns:a16="http://schemas.microsoft.com/office/drawing/2014/main" id="{874C02FD-C7F1-4A3A-9290-93E5A24732BD}"/>
              </a:ext>
            </a:extLst>
          </p:cNvPr>
          <p:cNvSpPr txBox="1"/>
          <p:nvPr/>
        </p:nvSpPr>
        <p:spPr>
          <a:xfrm>
            <a:off x="180975" y="523875"/>
            <a:ext cx="3362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Código iconos animados</a:t>
            </a:r>
            <a:endParaRPr lang="en-US" dirty="0"/>
          </a:p>
        </p:txBody>
      </p:sp>
      <p:sp>
        <p:nvSpPr>
          <p:cNvPr id="7" name="TextBox 6">
            <a:extLst>
              <a:ext uri="{FF2B5EF4-FFF2-40B4-BE49-F238E27FC236}">
                <a16:creationId xmlns:a16="http://schemas.microsoft.com/office/drawing/2014/main" id="{B3114247-E55B-44CA-8176-D785D6262361}"/>
              </a:ext>
            </a:extLst>
          </p:cNvPr>
          <p:cNvSpPr txBox="1"/>
          <p:nvPr/>
        </p:nvSpPr>
        <p:spPr>
          <a:xfrm>
            <a:off x="4933950" y="247650"/>
            <a:ext cx="57721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Código animaciones del logo y texto cambiante de bienvenida</a:t>
            </a:r>
          </a:p>
        </p:txBody>
      </p:sp>
      <p:pic>
        <p:nvPicPr>
          <p:cNvPr id="8" name="Picture 8">
            <a:extLst>
              <a:ext uri="{FF2B5EF4-FFF2-40B4-BE49-F238E27FC236}">
                <a16:creationId xmlns:a16="http://schemas.microsoft.com/office/drawing/2014/main" id="{295711D7-72E4-4111-8114-01C9AAC8530A}"/>
              </a:ext>
            </a:extLst>
          </p:cNvPr>
          <p:cNvPicPr>
            <a:picLocks noChangeAspect="1"/>
          </p:cNvPicPr>
          <p:nvPr/>
        </p:nvPicPr>
        <p:blipFill>
          <a:blip r:embed="rId3"/>
          <a:stretch>
            <a:fillRect/>
          </a:stretch>
        </p:blipFill>
        <p:spPr>
          <a:xfrm>
            <a:off x="5010150" y="892948"/>
            <a:ext cx="5438775" cy="3329030"/>
          </a:xfrm>
          <a:prstGeom prst="rect">
            <a:avLst/>
          </a:prstGeom>
        </p:spPr>
      </p:pic>
    </p:spTree>
    <p:extLst>
      <p:ext uri="{BB962C8B-B14F-4D97-AF65-F5344CB8AC3E}">
        <p14:creationId xmlns:p14="http://schemas.microsoft.com/office/powerpoint/2010/main" val="4186429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6AD15-E223-40AE-9B94-94D9E92D1AB3}"/>
              </a:ext>
            </a:extLst>
          </p:cNvPr>
          <p:cNvSpPr txBox="1"/>
          <p:nvPr/>
        </p:nvSpPr>
        <p:spPr>
          <a:xfrm>
            <a:off x="481965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4" name="TextBox 3">
            <a:extLst>
              <a:ext uri="{FF2B5EF4-FFF2-40B4-BE49-F238E27FC236}">
                <a16:creationId xmlns:a16="http://schemas.microsoft.com/office/drawing/2014/main" id="{E21B8C65-3C8A-4DCF-9BF9-6BABFFFD689C}"/>
              </a:ext>
            </a:extLst>
          </p:cNvPr>
          <p:cNvSpPr txBox="1"/>
          <p:nvPr/>
        </p:nvSpPr>
        <p:spPr>
          <a:xfrm>
            <a:off x="3609975" y="600075"/>
            <a:ext cx="4972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624161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A668-5727-4760-A0D1-8BB48AD877B3}"/>
              </a:ext>
            </a:extLst>
          </p:cNvPr>
          <p:cNvSpPr>
            <a:spLocks noGrp="1"/>
          </p:cNvSpPr>
          <p:nvPr>
            <p:ph type="title"/>
          </p:nvPr>
        </p:nvSpPr>
        <p:spPr>
          <a:xfrm>
            <a:off x="806195" y="804672"/>
            <a:ext cx="3521359" cy="5248656"/>
          </a:xfrm>
        </p:spPr>
        <p:txBody>
          <a:bodyPr anchor="ctr">
            <a:normAutofit/>
          </a:bodyPr>
          <a:lstStyle/>
          <a:p>
            <a:pPr algn="ctr"/>
            <a:r>
              <a:rPr lang="en-US" sz="3300"/>
              <a:t>INTRODUCCIÓN</a:t>
            </a:r>
            <a:br>
              <a:rPr lang="en-US" sz="3300"/>
            </a:br>
            <a:r>
              <a:rPr lang="en-US" sz="3300"/>
              <a:t>AL LOCAL:</a:t>
            </a:r>
          </a:p>
        </p:txBody>
      </p:sp>
      <p:sp>
        <p:nvSpPr>
          <p:cNvPr id="3" name="Content Placeholder 2">
            <a:extLst>
              <a:ext uri="{FF2B5EF4-FFF2-40B4-BE49-F238E27FC236}">
                <a16:creationId xmlns:a16="http://schemas.microsoft.com/office/drawing/2014/main" id="{BA268FD7-6686-40A8-B18F-BF10291E8E09}"/>
              </a:ext>
            </a:extLst>
          </p:cNvPr>
          <p:cNvSpPr>
            <a:spLocks noGrp="1"/>
          </p:cNvSpPr>
          <p:nvPr>
            <p:ph idx="1"/>
          </p:nvPr>
        </p:nvSpPr>
        <p:spPr>
          <a:xfrm>
            <a:off x="4975861" y="804671"/>
            <a:ext cx="6399930" cy="5248657"/>
          </a:xfrm>
        </p:spPr>
        <p:txBody>
          <a:bodyPr vert="horz" lIns="91440" tIns="45720" rIns="91440" bIns="45720" rtlCol="0" anchor="ctr">
            <a:normAutofit/>
          </a:bodyPr>
          <a:lstStyle/>
          <a:p>
            <a:r>
              <a:rPr lang="en-US">
                <a:ea typeface="+mn-lt"/>
                <a:cs typeface="+mn-lt"/>
              </a:rPr>
              <a:t>La página web del Mercado Cristian, es un proyecto web orientado al mercado de barrio más conocido de Balsa Las Perlas, especializado en la venta de productos de almacen, articulos para el hogar, carga vitual y demás.</a:t>
            </a:r>
            <a:br>
              <a:rPr lang="en-US">
                <a:ea typeface="+mn-lt"/>
                <a:cs typeface="+mn-lt"/>
              </a:rPr>
            </a:br>
            <a:r>
              <a:rPr lang="en-US">
                <a:ea typeface="+mn-lt"/>
                <a:cs typeface="+mn-lt"/>
              </a:rPr>
              <a:t>El mismo inició en el año 2010, como un emprendimiento de venta de helados ambulante, y gracias al pasar de los años y con mucho esfuerzo, logró tener el renombre que cada vecino puede afirmar que tiene.</a:t>
            </a:r>
            <a:endParaRPr lang="en-US"/>
          </a:p>
        </p:txBody>
      </p:sp>
    </p:spTree>
    <p:extLst>
      <p:ext uri="{BB962C8B-B14F-4D97-AF65-F5344CB8AC3E}">
        <p14:creationId xmlns:p14="http://schemas.microsoft.com/office/powerpoint/2010/main" val="3600277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0F82-DE91-4063-A34F-C95CDA1DB3DA}"/>
              </a:ext>
            </a:extLst>
          </p:cNvPr>
          <p:cNvSpPr>
            <a:spLocks noGrp="1"/>
          </p:cNvSpPr>
          <p:nvPr>
            <p:ph type="title"/>
          </p:nvPr>
        </p:nvSpPr>
        <p:spPr>
          <a:xfrm>
            <a:off x="806195" y="804672"/>
            <a:ext cx="3521359" cy="5248656"/>
          </a:xfrm>
        </p:spPr>
        <p:txBody>
          <a:bodyPr anchor="ctr">
            <a:normAutofit/>
          </a:bodyPr>
          <a:lstStyle/>
          <a:p>
            <a:pPr algn="ctr"/>
            <a:r>
              <a:rPr lang="en-US"/>
              <a:t>Tour alrededor de la página:</a:t>
            </a:r>
          </a:p>
        </p:txBody>
      </p:sp>
      <p:sp>
        <p:nvSpPr>
          <p:cNvPr id="3" name="Content Placeholder 2">
            <a:extLst>
              <a:ext uri="{FF2B5EF4-FFF2-40B4-BE49-F238E27FC236}">
                <a16:creationId xmlns:a16="http://schemas.microsoft.com/office/drawing/2014/main" id="{F1A49CAC-A063-4171-A263-0920142D4A4A}"/>
              </a:ext>
            </a:extLst>
          </p:cNvPr>
          <p:cNvSpPr>
            <a:spLocks noGrp="1"/>
          </p:cNvSpPr>
          <p:nvPr>
            <p:ph idx="1"/>
          </p:nvPr>
        </p:nvSpPr>
        <p:spPr>
          <a:xfrm>
            <a:off x="4975861" y="804671"/>
            <a:ext cx="6399930" cy="5248657"/>
          </a:xfrm>
        </p:spPr>
        <p:txBody>
          <a:bodyPr vert="horz" lIns="91440" tIns="45720" rIns="91440" bIns="45720" rtlCol="0" anchor="ctr">
            <a:normAutofit/>
          </a:bodyPr>
          <a:lstStyle/>
          <a:p>
            <a:r>
              <a:rPr lang="en-US"/>
              <a:t>En la siguiente diapositiva, veremos las presentaciones de pantalla de la página, analizando paso por paso animaciones, contenido y etiquetas que las acompañan.</a:t>
            </a:r>
          </a:p>
        </p:txBody>
      </p:sp>
    </p:spTree>
    <p:extLst>
      <p:ext uri="{BB962C8B-B14F-4D97-AF65-F5344CB8AC3E}">
        <p14:creationId xmlns:p14="http://schemas.microsoft.com/office/powerpoint/2010/main" val="380933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A14CC8B-9092-4FF5-B44E-57C7BDBD4FAB}"/>
              </a:ext>
            </a:extLst>
          </p:cNvPr>
          <p:cNvPicPr>
            <a:picLocks noChangeAspect="1"/>
          </p:cNvPicPr>
          <p:nvPr/>
        </p:nvPicPr>
        <p:blipFill>
          <a:blip r:embed="rId2"/>
          <a:stretch>
            <a:fillRect/>
          </a:stretch>
        </p:blipFill>
        <p:spPr>
          <a:xfrm>
            <a:off x="2699" y="-54575"/>
            <a:ext cx="12357832" cy="6910597"/>
          </a:xfrm>
          <a:prstGeom prst="rect">
            <a:avLst/>
          </a:prstGeom>
        </p:spPr>
      </p:pic>
    </p:spTree>
    <p:extLst>
      <p:ext uri="{BB962C8B-B14F-4D97-AF65-F5344CB8AC3E}">
        <p14:creationId xmlns:p14="http://schemas.microsoft.com/office/powerpoint/2010/main" val="50095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A1EE6A6-9884-4301-A8CE-F8D556683C28}"/>
              </a:ext>
            </a:extLst>
          </p:cNvPr>
          <p:cNvSpPr>
            <a:spLocks noGrp="1"/>
          </p:cNvSpPr>
          <p:nvPr>
            <p:ph type="title" idx="4294967295"/>
          </p:nvPr>
        </p:nvSpPr>
        <p:spPr>
          <a:xfrm>
            <a:off x="286980" y="133966"/>
            <a:ext cx="9252154" cy="1223983"/>
          </a:xfrm>
        </p:spPr>
        <p:txBody>
          <a:bodyPr vert="horz" lIns="91440" tIns="45720" rIns="91440" bIns="45720" rtlCol="0" anchor="t">
            <a:normAutofit/>
          </a:bodyPr>
          <a:lstStyle/>
          <a:p>
            <a:r>
              <a:rPr lang="en-US" b="0" i="0" kern="1200">
                <a:solidFill>
                  <a:schemeClr val="tx2"/>
                </a:solidFill>
                <a:latin typeface="+mj-lt"/>
                <a:ea typeface="+mj-ea"/>
                <a:cs typeface="+mj-cs"/>
              </a:rPr>
              <a:t>Primer presentación</a:t>
            </a:r>
          </a:p>
        </p:txBody>
      </p:sp>
      <p:pic>
        <p:nvPicPr>
          <p:cNvPr id="4" name="Picture 4">
            <a:extLst>
              <a:ext uri="{FF2B5EF4-FFF2-40B4-BE49-F238E27FC236}">
                <a16:creationId xmlns:a16="http://schemas.microsoft.com/office/drawing/2014/main" id="{8639A57D-7BA2-44BA-865F-284BE00DC1FB}"/>
              </a:ext>
            </a:extLst>
          </p:cNvPr>
          <p:cNvPicPr>
            <a:picLocks noChangeAspect="1"/>
          </p:cNvPicPr>
          <p:nvPr/>
        </p:nvPicPr>
        <p:blipFill>
          <a:blip r:embed="rId7"/>
          <a:stretch>
            <a:fillRect/>
          </a:stretch>
        </p:blipFill>
        <p:spPr>
          <a:xfrm>
            <a:off x="2360940" y="3269300"/>
            <a:ext cx="6585102" cy="3143136"/>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4F94AF6E-D0F9-48F6-B822-9B59BBB5D382}"/>
              </a:ext>
            </a:extLst>
          </p:cNvPr>
          <p:cNvSpPr>
            <a:spLocks noGrp="1"/>
          </p:cNvSpPr>
          <p:nvPr>
            <p:ph idx="4294967295"/>
          </p:nvPr>
        </p:nvSpPr>
        <p:spPr>
          <a:xfrm>
            <a:off x="374954" y="1233064"/>
            <a:ext cx="10216018" cy="5320135"/>
          </a:xfrm>
        </p:spPr>
        <p:txBody>
          <a:bodyPr vert="horz" lIns="91440" tIns="45720" rIns="91440" bIns="45720" rtlCol="0" anchor="t">
            <a:normAutofit/>
          </a:bodyPr>
          <a:lstStyle/>
          <a:p>
            <a:pPr>
              <a:lnSpc>
                <a:spcPct val="90000"/>
              </a:lnSpc>
            </a:pPr>
            <a:r>
              <a:rPr lang="en-US" sz="1400"/>
              <a:t>En esta primer pantalla, podemos observar un menú animado en la parte superior, con botones que nos dirigen a cada seccion de la página, junto con un logo animado, el cual tambien cumple la funcion de seguirnos al scrollear.</a:t>
            </a:r>
            <a:br>
              <a:rPr lang="en-US" sz="1400" dirty="0"/>
            </a:br>
            <a:r>
              <a:rPr lang="en-US" sz="1400"/>
              <a:t>En la parte central </a:t>
            </a:r>
            <a:r>
              <a:rPr lang="en-US" sz="1400">
                <a:ea typeface="+mj-lt"/>
                <a:cs typeface="+mj-lt"/>
              </a:rPr>
              <a:t>junto a la fecha de fundado</a:t>
            </a:r>
            <a:r>
              <a:rPr lang="en-US" sz="1400"/>
              <a:t>, está el texto de bienvenida al local con animaciones.</a:t>
            </a:r>
          </a:p>
          <a:p>
            <a:pPr>
              <a:lnSpc>
                <a:spcPct val="90000"/>
              </a:lnSpc>
            </a:pPr>
            <a:r>
              <a:rPr lang="en-US" sz="1400"/>
              <a:t>En la sección de inferior derecha, está el botón de Whatsapp animado, el cual al cliquearlo, nos redirige hacia otra pestaña, donde tan solo debemos escribir la consulta para hacer seguido del texto predefinido y tocar el botón de enviar para mensajear al dueño del local.</a:t>
            </a:r>
          </a:p>
        </p:txBody>
      </p:sp>
    </p:spTree>
    <p:extLst>
      <p:ext uri="{BB962C8B-B14F-4D97-AF65-F5344CB8AC3E}">
        <p14:creationId xmlns:p14="http://schemas.microsoft.com/office/powerpoint/2010/main" val="318982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49A49-C5D3-439E-8D16-67DAEAE67CDE}"/>
              </a:ext>
            </a:extLst>
          </p:cNvPr>
          <p:cNvPicPr>
            <a:picLocks noChangeAspect="1"/>
          </p:cNvPicPr>
          <p:nvPr/>
        </p:nvPicPr>
        <p:blipFill>
          <a:blip r:embed="rId2"/>
          <a:stretch>
            <a:fillRect/>
          </a:stretch>
        </p:blipFill>
        <p:spPr>
          <a:xfrm>
            <a:off x="71266" y="5833809"/>
            <a:ext cx="5076823" cy="824132"/>
          </a:xfrm>
          <a:prstGeom prst="rect">
            <a:avLst/>
          </a:prstGeom>
        </p:spPr>
      </p:pic>
      <p:sp>
        <p:nvSpPr>
          <p:cNvPr id="5" name="TextBox 4">
            <a:extLst>
              <a:ext uri="{FF2B5EF4-FFF2-40B4-BE49-F238E27FC236}">
                <a16:creationId xmlns:a16="http://schemas.microsoft.com/office/drawing/2014/main" id="{A18B8FCF-4614-43B6-88B3-6F178FB371F8}"/>
              </a:ext>
            </a:extLst>
          </p:cNvPr>
          <p:cNvSpPr txBox="1"/>
          <p:nvPr/>
        </p:nvSpPr>
        <p:spPr>
          <a:xfrm>
            <a:off x="209550" y="219074"/>
            <a:ext cx="78962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Estas son las animaciones que contiene la pantalla principal:</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FBEC6D8-17A6-4B14-BF7C-22A705BA6EB4}"/>
                  </a:ext>
                </a:extLst>
              </p14:cNvPr>
              <p14:cNvContentPartPr/>
              <p14:nvPr/>
            </p14:nvContentPartPr>
            <p14:xfrm>
              <a:off x="11971663" y="237030"/>
              <a:ext cx="9524" cy="9524"/>
            </p14:xfrm>
          </p:contentPart>
        </mc:Choice>
        <mc:Fallback xmlns="">
          <p:pic>
            <p:nvPicPr>
              <p:cNvPr id="6" name="Ink 5">
                <a:extLst>
                  <a:ext uri="{FF2B5EF4-FFF2-40B4-BE49-F238E27FC236}">
                    <a16:creationId xmlns:a16="http://schemas.microsoft.com/office/drawing/2014/main" id="{1FBEC6D8-17A6-4B14-BF7C-22A705BA6EB4}"/>
                  </a:ext>
                </a:extLst>
              </p:cNvPr>
              <p:cNvPicPr/>
              <p:nvPr/>
            </p:nvPicPr>
            <p:blipFill>
              <a:blip r:embed="rId4"/>
              <a:stretch>
                <a:fillRect/>
              </a:stretch>
            </p:blipFill>
            <p:spPr>
              <a:xfrm>
                <a:off x="11882375" y="144862"/>
                <a:ext cx="187504" cy="19355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BDF3F28-4245-424A-9220-F0C0867923BE}"/>
                  </a:ext>
                </a:extLst>
              </p14:cNvPr>
              <p14:cNvContentPartPr/>
              <p14:nvPr/>
            </p14:nvContentPartPr>
            <p14:xfrm>
              <a:off x="11980843" y="220337"/>
              <a:ext cx="9524" cy="9524"/>
            </p14:xfrm>
          </p:contentPart>
        </mc:Choice>
        <mc:Fallback xmlns="">
          <p:pic>
            <p:nvPicPr>
              <p:cNvPr id="7" name="Ink 6">
                <a:extLst>
                  <a:ext uri="{FF2B5EF4-FFF2-40B4-BE49-F238E27FC236}">
                    <a16:creationId xmlns:a16="http://schemas.microsoft.com/office/drawing/2014/main" id="{9BDF3F28-4245-424A-9220-F0C0867923BE}"/>
                  </a:ext>
                </a:extLst>
              </p:cNvPr>
              <p:cNvPicPr/>
              <p:nvPr/>
            </p:nvPicPr>
            <p:blipFill>
              <a:blip r:embed="rId6"/>
              <a:stretch>
                <a:fillRect/>
              </a:stretch>
            </p:blipFill>
            <p:spPr>
              <a:xfrm>
                <a:off x="11850970" y="-2636863"/>
                <a:ext cx="268404" cy="5714400"/>
              </a:xfrm>
              <a:prstGeom prst="rect">
                <a:avLst/>
              </a:prstGeom>
            </p:spPr>
          </p:pic>
        </mc:Fallback>
      </mc:AlternateContent>
      <p:pic>
        <p:nvPicPr>
          <p:cNvPr id="11" name="Picture 11">
            <a:extLst>
              <a:ext uri="{FF2B5EF4-FFF2-40B4-BE49-F238E27FC236}">
                <a16:creationId xmlns:a16="http://schemas.microsoft.com/office/drawing/2014/main" id="{DC9E7C25-F9D2-40B6-9C2F-AF14F07F0904}"/>
              </a:ext>
            </a:extLst>
          </p:cNvPr>
          <p:cNvPicPr>
            <a:picLocks noChangeAspect="1"/>
          </p:cNvPicPr>
          <p:nvPr/>
        </p:nvPicPr>
        <p:blipFill>
          <a:blip r:embed="rId7"/>
          <a:stretch>
            <a:fillRect/>
          </a:stretch>
        </p:blipFill>
        <p:spPr>
          <a:xfrm>
            <a:off x="66675" y="3020197"/>
            <a:ext cx="2743199" cy="1046205"/>
          </a:xfrm>
          <a:prstGeom prst="rect">
            <a:avLst/>
          </a:prstGeom>
        </p:spPr>
      </p:pic>
      <p:sp>
        <p:nvSpPr>
          <p:cNvPr id="12" name="TextBox 11">
            <a:extLst>
              <a:ext uri="{FF2B5EF4-FFF2-40B4-BE49-F238E27FC236}">
                <a16:creationId xmlns:a16="http://schemas.microsoft.com/office/drawing/2014/main" id="{7431775A-6125-4262-9A90-52F55D7C7FF4}"/>
              </a:ext>
            </a:extLst>
          </p:cNvPr>
          <p:cNvSpPr txBox="1"/>
          <p:nvPr/>
        </p:nvSpPr>
        <p:spPr>
          <a:xfrm>
            <a:off x="4521530" y="1819275"/>
            <a:ext cx="37338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Este es el título texto de bienvenida, el cual tiene una animación que cambia el texto a medida que pasa el tiempo</a:t>
            </a:r>
          </a:p>
        </p:txBody>
      </p:sp>
      <p:sp>
        <p:nvSpPr>
          <p:cNvPr id="13" name="TextBox 12">
            <a:extLst>
              <a:ext uri="{FF2B5EF4-FFF2-40B4-BE49-F238E27FC236}">
                <a16:creationId xmlns:a16="http://schemas.microsoft.com/office/drawing/2014/main" id="{81F254FE-E3E4-4264-8558-7FBA33D78A89}"/>
              </a:ext>
            </a:extLst>
          </p:cNvPr>
          <p:cNvSpPr txBox="1"/>
          <p:nvPr/>
        </p:nvSpPr>
        <p:spPr>
          <a:xfrm>
            <a:off x="0" y="4600575"/>
            <a:ext cx="39814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Esta es la barra de navegación, que contiene botones que te dirigen hacia todas las secciones de la página.</a:t>
            </a:r>
          </a:p>
        </p:txBody>
      </p:sp>
      <p:sp>
        <p:nvSpPr>
          <p:cNvPr id="14" name="TextBox 13">
            <a:extLst>
              <a:ext uri="{FF2B5EF4-FFF2-40B4-BE49-F238E27FC236}">
                <a16:creationId xmlns:a16="http://schemas.microsoft.com/office/drawing/2014/main" id="{3FA15885-A328-4F00-970D-ADF96D8BFA0C}"/>
              </a:ext>
            </a:extLst>
          </p:cNvPr>
          <p:cNvSpPr txBox="1"/>
          <p:nvPr/>
        </p:nvSpPr>
        <p:spPr>
          <a:xfrm>
            <a:off x="0" y="1819275"/>
            <a:ext cx="37052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Este es el logo que te acompaña al scrollear por la página, tiene esa animación al hacer doble click en el.</a:t>
            </a:r>
          </a:p>
        </p:txBody>
      </p:sp>
      <p:pic>
        <p:nvPicPr>
          <p:cNvPr id="15" name="Picture 15">
            <a:extLst>
              <a:ext uri="{FF2B5EF4-FFF2-40B4-BE49-F238E27FC236}">
                <a16:creationId xmlns:a16="http://schemas.microsoft.com/office/drawing/2014/main" id="{14BBBE5D-C91F-4245-9ECB-18255163DBB4}"/>
              </a:ext>
            </a:extLst>
          </p:cNvPr>
          <p:cNvPicPr>
            <a:picLocks noChangeAspect="1"/>
          </p:cNvPicPr>
          <p:nvPr/>
        </p:nvPicPr>
        <p:blipFill>
          <a:blip r:embed="rId8"/>
          <a:stretch>
            <a:fillRect/>
          </a:stretch>
        </p:blipFill>
        <p:spPr>
          <a:xfrm>
            <a:off x="4587463" y="3012923"/>
            <a:ext cx="2743200" cy="1421961"/>
          </a:xfrm>
          <a:prstGeom prst="rect">
            <a:avLst/>
          </a:prstGeom>
        </p:spPr>
      </p:pic>
      <p:pic>
        <p:nvPicPr>
          <p:cNvPr id="17" name="Picture 17">
            <a:extLst>
              <a:ext uri="{FF2B5EF4-FFF2-40B4-BE49-F238E27FC236}">
                <a16:creationId xmlns:a16="http://schemas.microsoft.com/office/drawing/2014/main" id="{DB0C6EE6-11BA-4CC0-9735-669129260818}"/>
              </a:ext>
            </a:extLst>
          </p:cNvPr>
          <p:cNvPicPr>
            <a:picLocks noChangeAspect="1"/>
          </p:cNvPicPr>
          <p:nvPr/>
        </p:nvPicPr>
        <p:blipFill>
          <a:blip r:embed="rId9"/>
          <a:stretch>
            <a:fillRect/>
          </a:stretch>
        </p:blipFill>
        <p:spPr>
          <a:xfrm>
            <a:off x="9255083" y="3425290"/>
            <a:ext cx="1638300" cy="1333500"/>
          </a:xfrm>
          <a:prstGeom prst="rect">
            <a:avLst/>
          </a:prstGeom>
        </p:spPr>
      </p:pic>
      <p:sp>
        <p:nvSpPr>
          <p:cNvPr id="18" name="TextBox 17">
            <a:extLst>
              <a:ext uri="{FF2B5EF4-FFF2-40B4-BE49-F238E27FC236}">
                <a16:creationId xmlns:a16="http://schemas.microsoft.com/office/drawing/2014/main" id="{EA9FBD1B-2635-4203-9928-A6E675EE29E7}"/>
              </a:ext>
            </a:extLst>
          </p:cNvPr>
          <p:cNvSpPr txBox="1"/>
          <p:nvPr/>
        </p:nvSpPr>
        <p:spPr>
          <a:xfrm>
            <a:off x="8369259" y="1818038"/>
            <a:ext cx="366353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Este es el botón de Whatsapp, el cual te redirige hacia otra pestaña donde podrás enviar un mensaje, seguido del predeterminado</a:t>
            </a:r>
          </a:p>
        </p:txBody>
      </p:sp>
    </p:spTree>
    <p:extLst>
      <p:ext uri="{BB962C8B-B14F-4D97-AF65-F5344CB8AC3E}">
        <p14:creationId xmlns:p14="http://schemas.microsoft.com/office/powerpoint/2010/main" val="1664237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69C546-ADBF-499F-9886-6E5F6E20124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itle 2">
            <a:extLst>
              <a:ext uri="{FF2B5EF4-FFF2-40B4-BE49-F238E27FC236}">
                <a16:creationId xmlns:a16="http://schemas.microsoft.com/office/drawing/2014/main" id="{F5AD13B3-5AE8-4A77-94AA-864170C4B0C9}"/>
              </a:ext>
            </a:extLst>
          </p:cNvPr>
          <p:cNvSpPr>
            <a:spLocks noGrp="1"/>
          </p:cNvSpPr>
          <p:nvPr>
            <p:ph type="title"/>
          </p:nvPr>
        </p:nvSpPr>
        <p:spPr/>
        <p:txBody>
          <a:bodyPr/>
          <a:lstStyle/>
          <a:p>
            <a:r>
              <a:rPr lang="en-US"/>
              <a:t>Segunda presentación:</a:t>
            </a:r>
          </a:p>
        </p:txBody>
      </p:sp>
      <p:sp>
        <p:nvSpPr>
          <p:cNvPr id="4" name="Content Placeholder 3">
            <a:extLst>
              <a:ext uri="{FF2B5EF4-FFF2-40B4-BE49-F238E27FC236}">
                <a16:creationId xmlns:a16="http://schemas.microsoft.com/office/drawing/2014/main" id="{F2C029B0-0807-4A95-92E6-4A2B9CEB7573}"/>
              </a:ext>
            </a:extLst>
          </p:cNvPr>
          <p:cNvSpPr>
            <a:spLocks noGrp="1"/>
          </p:cNvSpPr>
          <p:nvPr>
            <p:ph idx="1"/>
          </p:nvPr>
        </p:nvSpPr>
        <p:spPr/>
        <p:txBody>
          <a:bodyPr vert="horz" lIns="91440" tIns="45720" rIns="91440" bIns="45720" rtlCol="0" anchor="t">
            <a:normAutofit/>
          </a:bodyPr>
          <a:lstStyle/>
          <a:p>
            <a:r>
              <a:rPr lang="en-US"/>
              <a:t>En la segunda pantalla se encuentra información general al respecto del local, en que se especializa y demás. </a:t>
            </a:r>
            <a:br>
              <a:rPr lang="en-US"/>
            </a:br>
            <a:r>
              <a:rPr lang="en-US"/>
              <a:t>Al lado del texto, hay una imágen de modo ilustrativa con fondo cuadriculado.</a:t>
            </a:r>
          </a:p>
        </p:txBody>
      </p:sp>
    </p:spTree>
    <p:extLst>
      <p:ext uri="{BB962C8B-B14F-4D97-AF65-F5344CB8AC3E}">
        <p14:creationId xmlns:p14="http://schemas.microsoft.com/office/powerpoint/2010/main" val="275622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A5BCD3-65E9-4331-AC23-F487EB28FE9E}"/>
              </a:ext>
            </a:extLst>
          </p:cNvPr>
          <p:cNvPicPr>
            <a:picLocks noChangeAspect="1"/>
          </p:cNvPicPr>
          <p:nvPr/>
        </p:nvPicPr>
        <p:blipFill>
          <a:blip r:embed="rId2"/>
          <a:stretch>
            <a:fillRect/>
          </a:stretch>
        </p:blipFill>
        <p:spPr>
          <a:xfrm>
            <a:off x="-3672" y="-62428"/>
            <a:ext cx="12314677" cy="6944756"/>
          </a:xfrm>
          <a:prstGeom prst="rect">
            <a:avLst/>
          </a:prstGeom>
        </p:spPr>
      </p:pic>
    </p:spTree>
    <p:extLst>
      <p:ext uri="{BB962C8B-B14F-4D97-AF65-F5344CB8AC3E}">
        <p14:creationId xmlns:p14="http://schemas.microsoft.com/office/powerpoint/2010/main" val="2309707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0B94-A4E8-4B28-A397-D162B91B422E}"/>
              </a:ext>
            </a:extLst>
          </p:cNvPr>
          <p:cNvSpPr>
            <a:spLocks noGrp="1"/>
          </p:cNvSpPr>
          <p:nvPr>
            <p:ph type="title"/>
          </p:nvPr>
        </p:nvSpPr>
        <p:spPr/>
        <p:txBody>
          <a:bodyPr/>
          <a:lstStyle/>
          <a:p>
            <a:r>
              <a:rPr lang="en-US"/>
              <a:t>Tercer presentación</a:t>
            </a:r>
          </a:p>
        </p:txBody>
      </p:sp>
      <p:sp>
        <p:nvSpPr>
          <p:cNvPr id="3" name="Content Placeholder 2">
            <a:extLst>
              <a:ext uri="{FF2B5EF4-FFF2-40B4-BE49-F238E27FC236}">
                <a16:creationId xmlns:a16="http://schemas.microsoft.com/office/drawing/2014/main" id="{6CC9C46F-24A7-4E15-BE6F-453C9EAC9154}"/>
              </a:ext>
            </a:extLst>
          </p:cNvPr>
          <p:cNvSpPr>
            <a:spLocks noGrp="1"/>
          </p:cNvSpPr>
          <p:nvPr>
            <p:ph idx="1"/>
          </p:nvPr>
        </p:nvSpPr>
        <p:spPr/>
        <p:txBody>
          <a:bodyPr vert="horz" lIns="91440" tIns="45720" rIns="91440" bIns="45720" rtlCol="0" anchor="t">
            <a:normAutofit/>
          </a:bodyPr>
          <a:lstStyle/>
          <a:p>
            <a:pPr>
              <a:buClr>
                <a:srgbClr val="8AD0D6"/>
              </a:buClr>
            </a:pPr>
            <a:r>
              <a:rPr lang="en-US"/>
              <a:t>En la tercer pantalla se encuentra un breve texto con información desde los comienzos del local hasta hoy en día, seguido de una imagen a modo ilustrativa con un fondo cuadriculado.</a:t>
            </a:r>
          </a:p>
        </p:txBody>
      </p:sp>
    </p:spTree>
    <p:extLst>
      <p:ext uri="{BB962C8B-B14F-4D97-AF65-F5344CB8AC3E}">
        <p14:creationId xmlns:p14="http://schemas.microsoft.com/office/powerpoint/2010/main" val="2232317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TC103457485[[fn=Mesh]]</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Ion</vt:lpstr>
      <vt:lpstr>PROYECTO ANNUAL  PROGRAMACIÓN ESTÁTICA Y LABORATORIO WEB</vt:lpstr>
      <vt:lpstr>INTRODUCCIÓN AL LOCAL:</vt:lpstr>
      <vt:lpstr>Tour alrededor de la página:</vt:lpstr>
      <vt:lpstr>PowerPoint Presentation</vt:lpstr>
      <vt:lpstr>Primer presentación</vt:lpstr>
      <vt:lpstr>PowerPoint Presentation</vt:lpstr>
      <vt:lpstr>Segunda presentación:</vt:lpstr>
      <vt:lpstr>PowerPoint Presentation</vt:lpstr>
      <vt:lpstr>Tercer presentación</vt:lpstr>
      <vt:lpstr>PowerPoint Presentation</vt:lpstr>
      <vt:lpstr>Cuarta presentación:</vt:lpstr>
      <vt:lpstr>PowerPoint Presentation</vt:lpstr>
      <vt:lpstr>Quinta presentación:</vt:lpstr>
      <vt:lpstr>PowerPoint Presentation</vt:lpstr>
      <vt:lpstr>PowerPoint Presentation</vt:lpstr>
      <vt:lpstr>Página web del Mercado Cristian.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56</cp:revision>
  <dcterms:created xsi:type="dcterms:W3CDTF">2021-11-23T19:56:13Z</dcterms:created>
  <dcterms:modified xsi:type="dcterms:W3CDTF">2021-11-24T04:59:31Z</dcterms:modified>
</cp:coreProperties>
</file>